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96325" cy="30267275"/>
  <p:notesSz cx="39600188" cy="3960018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285750" indent="123825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573088" indent="246063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858838" indent="369888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146175" indent="492125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69">
          <p15:clr>
            <a:srgbClr val="A4A3A4"/>
          </p15:clr>
        </p15:guide>
        <p15:guide id="2" orient="horz" pos="1785">
          <p15:clr>
            <a:srgbClr val="A4A3A4"/>
          </p15:clr>
        </p15:guide>
        <p15:guide id="3" orient="horz" pos="4469">
          <p15:clr>
            <a:srgbClr val="A4A3A4"/>
          </p15:clr>
        </p15:guide>
        <p15:guide id="4" orient="horz" pos="14608">
          <p15:clr>
            <a:srgbClr val="A4A3A4"/>
          </p15:clr>
        </p15:guide>
        <p15:guide id="5" orient="horz" pos="3525">
          <p15:clr>
            <a:srgbClr val="A4A3A4"/>
          </p15:clr>
        </p15:guide>
        <p15:guide id="6" orient="horz" pos="18581">
          <p15:clr>
            <a:srgbClr val="A4A3A4"/>
          </p15:clr>
        </p15:guide>
        <p15:guide id="7" pos="13268">
          <p15:clr>
            <a:srgbClr val="A4A3A4"/>
          </p15:clr>
        </p15:guide>
        <p15:guide id="8" pos="9097">
          <p15:clr>
            <a:srgbClr val="A4A3A4"/>
          </p15:clr>
        </p15:guide>
        <p15:guide id="9" pos="192">
          <p15:clr>
            <a:srgbClr val="A4A3A4"/>
          </p15:clr>
        </p15:guide>
        <p15:guide id="10" pos="4364">
          <p15:clr>
            <a:srgbClr val="A4A3A4"/>
          </p15:clr>
        </p15:guide>
        <p15:guide id="11" pos="4657">
          <p15:clr>
            <a:srgbClr val="A4A3A4"/>
          </p15:clr>
        </p15:guide>
        <p15:guide id="12" pos="8829">
          <p15:clr>
            <a:srgbClr val="A4A3A4"/>
          </p15:clr>
        </p15:guide>
        <p15:guide id="13" pos="4791">
          <p15:clr>
            <a:srgbClr val="A4A3A4"/>
          </p15:clr>
        </p15:guide>
        <p15:guide id="14" pos="86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6600CC"/>
    <a:srgbClr val="D6EEFA"/>
    <a:srgbClr val="F9D367"/>
    <a:srgbClr val="FFFFCC"/>
    <a:srgbClr val="003366"/>
    <a:srgbClr val="9999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01" autoAdjust="0"/>
  </p:normalViewPr>
  <p:slideViewPr>
    <p:cSldViewPr>
      <p:cViewPr varScale="1">
        <p:scale>
          <a:sx n="29" d="100"/>
          <a:sy n="29" d="100"/>
        </p:scale>
        <p:origin x="1728" y="150"/>
      </p:cViewPr>
      <p:guideLst>
        <p:guide orient="horz" pos="18769"/>
        <p:guide orient="horz" pos="1785"/>
        <p:guide orient="horz" pos="4469"/>
        <p:guide orient="horz" pos="14608"/>
        <p:guide orient="horz" pos="3525"/>
        <p:guide orient="horz" pos="18581"/>
        <p:guide pos="13268"/>
        <p:guide pos="9097"/>
        <p:guide pos="192"/>
        <p:guide pos="4364"/>
        <p:guide pos="4657"/>
        <p:guide pos="8829"/>
        <p:guide pos="4791"/>
        <p:guide pos="8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030355-E6BC-432B-B98D-7DE5BBD402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7160875" cy="1979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0C0B5-5976-4104-B33E-DE41D3D521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22431375" y="0"/>
            <a:ext cx="17159288" cy="1979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3B1DF2-4677-4209-A60B-6B53BA202D4D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E24046F-FDA5-4158-A9C5-9B06513382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552613" y="2970213"/>
            <a:ext cx="10496550" cy="14849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8517F1B-7A80-4325-9980-74DCC0AE8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60813" y="18810288"/>
            <a:ext cx="31680150" cy="178196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4B1FB-AF43-4245-8AB1-C262B3C5C0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37612638"/>
            <a:ext cx="17160875" cy="1981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78E49-596C-4B9E-BD7D-DAF4B7BB56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22431375" y="37612638"/>
            <a:ext cx="17159288" cy="1981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DACB58-4E72-412B-9B97-AE395ACAFC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95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91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87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98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50085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0102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0119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0136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EFB8FF83-E2B3-4CF4-A489-E1B6A0F0B1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AF6C83FA-57A1-416A-9B87-98EBA4D4E1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382D73C2-6BE6-4A8C-AA0F-BD1BEB5F8A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E2F4457-FB2E-411A-9EB4-CCDC9290392D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035" y="9402224"/>
            <a:ext cx="18186257" cy="64883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295" y="17151707"/>
            <a:ext cx="14977737" cy="7734470"/>
          </a:xfrm>
        </p:spPr>
        <p:txBody>
          <a:bodyPr/>
          <a:lstStyle>
            <a:lvl1pPr marL="0" indent="0" algn="ctr">
              <a:buNone/>
              <a:defRPr/>
            </a:lvl1pPr>
            <a:lvl2pPr marL="287012" indent="0" algn="ctr">
              <a:buNone/>
              <a:defRPr/>
            </a:lvl2pPr>
            <a:lvl3pPr marL="574024" indent="0" algn="ctr">
              <a:buNone/>
              <a:defRPr/>
            </a:lvl3pPr>
            <a:lvl4pPr marL="861036" indent="0" algn="ctr">
              <a:buNone/>
              <a:defRPr/>
            </a:lvl4pPr>
            <a:lvl5pPr marL="1148047" indent="0" algn="ctr">
              <a:buNone/>
              <a:defRPr/>
            </a:lvl5pPr>
            <a:lvl6pPr marL="1435059" indent="0" algn="ctr">
              <a:buNone/>
              <a:defRPr/>
            </a:lvl6pPr>
            <a:lvl7pPr marL="1722071" indent="0" algn="ctr">
              <a:buNone/>
              <a:defRPr/>
            </a:lvl7pPr>
            <a:lvl8pPr marL="2009083" indent="0" algn="ctr">
              <a:buNone/>
              <a:defRPr/>
            </a:lvl8pPr>
            <a:lvl9pPr marL="229609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737FF7-6F0F-463C-AF42-5B4BBA1030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94093C-C604-490C-BBBC-7C93FDD7C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983127-4FD3-4AA2-A168-AA73E9A6B8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AB4E1-DA02-4E92-BD5D-A7072512F8AC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6047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87EF31-5F41-499A-8CF0-088DEA8E8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B6F3A6-4017-474D-9AFB-C8BFBD9371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51D9AA-D33F-4F62-A33F-51E8C5D045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5E61-077A-4AEF-8AE0-58B2A78411AB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0073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44728" y="2689925"/>
            <a:ext cx="4546564" cy="24214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5034" y="2689925"/>
            <a:ext cx="13565401" cy="24214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FA3ACC-2C3C-4441-A48C-D2F2FEC73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AA0FEE-C84B-40BC-AFCB-760C1F2F53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E8FDC3-44C8-4AED-89E5-B670456EE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0067-A153-4FB3-A1BA-CD2521A92E3F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2358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2E40D4-3240-4874-90BC-D311454D4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E3B57E-5266-492A-B8D2-0A4A004D7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181CBD-E1C8-48D9-81E2-153F2CAD6F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665BB-212F-4AEE-A48E-67D6A032F94C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68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1" y="19450028"/>
            <a:ext cx="18187031" cy="6010416"/>
          </a:xfrm>
        </p:spPr>
        <p:txBody>
          <a:bodyPr anchor="t"/>
          <a:lstStyle>
            <a:lvl1pPr algn="r">
              <a:defRPr sz="25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1" y="12829062"/>
            <a:ext cx="18187031" cy="6620966"/>
          </a:xfrm>
        </p:spPr>
        <p:txBody>
          <a:bodyPr anchor="b"/>
          <a:lstStyle>
            <a:lvl1pPr marL="0" indent="0">
              <a:buNone/>
              <a:defRPr sz="1300"/>
            </a:lvl1pPr>
            <a:lvl2pPr marL="287012" indent="0">
              <a:buNone/>
              <a:defRPr sz="1200"/>
            </a:lvl2pPr>
            <a:lvl3pPr marL="574024" indent="0">
              <a:buNone/>
              <a:defRPr sz="1000"/>
            </a:lvl3pPr>
            <a:lvl4pPr marL="861036" indent="0">
              <a:buNone/>
              <a:defRPr sz="900"/>
            </a:lvl4pPr>
            <a:lvl5pPr marL="1148047" indent="0">
              <a:buNone/>
              <a:defRPr sz="900"/>
            </a:lvl5pPr>
            <a:lvl6pPr marL="1435059" indent="0">
              <a:buNone/>
              <a:defRPr sz="900"/>
            </a:lvl6pPr>
            <a:lvl7pPr marL="1722071" indent="0">
              <a:buNone/>
              <a:defRPr sz="900"/>
            </a:lvl7pPr>
            <a:lvl8pPr marL="2009083" indent="0">
              <a:buNone/>
              <a:defRPr sz="900"/>
            </a:lvl8pPr>
            <a:lvl9pPr marL="22960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DB9ABF-C073-4B92-A56B-581CF8A854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596BEB-ECFC-4411-A72C-AAE7A9FDA8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18DB98-9D3F-458C-9ED7-707D47209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B07EA-DF26-4929-8719-CBE0340785C9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4891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035" y="8742881"/>
            <a:ext cx="9055982" cy="1816136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35310" y="8742881"/>
            <a:ext cx="9055982" cy="1816136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C6B25-F14B-4921-8ED7-A2172744FB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F16A8-81B4-428F-B2D5-E739F44FC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CC202-74FF-477A-8B0A-639E07BF69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199F-D09A-4E1E-A83E-EE1501B543C7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4919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07" y="1212345"/>
            <a:ext cx="19257312" cy="50445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507" y="6774858"/>
            <a:ext cx="9453758" cy="2823794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012" indent="0">
              <a:buNone/>
              <a:defRPr sz="1300" b="1"/>
            </a:lvl2pPr>
            <a:lvl3pPr marL="574024" indent="0">
              <a:buNone/>
              <a:defRPr sz="1200" b="1"/>
            </a:lvl3pPr>
            <a:lvl4pPr marL="861036" indent="0">
              <a:buNone/>
              <a:defRPr sz="1000" b="1"/>
            </a:lvl4pPr>
            <a:lvl5pPr marL="1148047" indent="0">
              <a:buNone/>
              <a:defRPr sz="1000" b="1"/>
            </a:lvl5pPr>
            <a:lvl6pPr marL="1435059" indent="0">
              <a:buNone/>
              <a:defRPr sz="1000" b="1"/>
            </a:lvl6pPr>
            <a:lvl7pPr marL="1722071" indent="0">
              <a:buNone/>
              <a:defRPr sz="1000" b="1"/>
            </a:lvl7pPr>
            <a:lvl8pPr marL="2009083" indent="0">
              <a:buNone/>
              <a:defRPr sz="1000" b="1"/>
            </a:lvl8pPr>
            <a:lvl9pPr marL="2296095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507" y="9598650"/>
            <a:ext cx="9453758" cy="1743821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9192" y="6774858"/>
            <a:ext cx="9457627" cy="2823794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012" indent="0">
              <a:buNone/>
              <a:defRPr sz="1300" b="1"/>
            </a:lvl2pPr>
            <a:lvl3pPr marL="574024" indent="0">
              <a:buNone/>
              <a:defRPr sz="1200" b="1"/>
            </a:lvl3pPr>
            <a:lvl4pPr marL="861036" indent="0">
              <a:buNone/>
              <a:defRPr sz="1000" b="1"/>
            </a:lvl4pPr>
            <a:lvl5pPr marL="1148047" indent="0">
              <a:buNone/>
              <a:defRPr sz="1000" b="1"/>
            </a:lvl5pPr>
            <a:lvl6pPr marL="1435059" indent="0">
              <a:buNone/>
              <a:defRPr sz="1000" b="1"/>
            </a:lvl6pPr>
            <a:lvl7pPr marL="1722071" indent="0">
              <a:buNone/>
              <a:defRPr sz="1000" b="1"/>
            </a:lvl7pPr>
            <a:lvl8pPr marL="2009083" indent="0">
              <a:buNone/>
              <a:defRPr sz="1000" b="1"/>
            </a:lvl8pPr>
            <a:lvl9pPr marL="2296095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9192" y="9598650"/>
            <a:ext cx="9457627" cy="1743821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4FBA99-3C34-4A94-90CF-F536FC2A9A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628577D-DA39-4163-8FC4-BD9B81A137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9AC0C3-2A29-4EC8-9267-35FA37384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36879-D5DE-4BC0-8059-D92F8F9071FE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4442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9E5472-313C-40E9-ADFB-DDD686CDC8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B9476B-8326-4FAB-AFBE-E0A28E549A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946D6E-4094-4912-847D-73A9A8707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3D24A-AC70-474A-865E-077866CBB36C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7133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E2A5E05-A819-49EF-A4ED-D8BC003CB3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51E54A3-2964-43BB-9A84-4714C2F70A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0723749-380A-4ED9-8A0E-2B75CDECD3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E7CD4-BA8C-42E9-9AF5-F359707AA0FF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9863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08" y="1204837"/>
            <a:ext cx="7039242" cy="5128371"/>
          </a:xfrm>
        </p:spPr>
        <p:txBody>
          <a:bodyPr anchor="b"/>
          <a:lstStyle>
            <a:lvl1pPr algn="r">
              <a:defRPr sz="13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679" y="1204837"/>
            <a:ext cx="11961140" cy="258320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508" y="6333209"/>
            <a:ext cx="7039242" cy="20703657"/>
          </a:xfrm>
        </p:spPr>
        <p:txBody>
          <a:bodyPr/>
          <a:lstStyle>
            <a:lvl1pPr marL="0" indent="0">
              <a:buNone/>
              <a:defRPr sz="900"/>
            </a:lvl1pPr>
            <a:lvl2pPr marL="287012" indent="0">
              <a:buNone/>
              <a:defRPr sz="700"/>
            </a:lvl2pPr>
            <a:lvl3pPr marL="574024" indent="0">
              <a:buNone/>
              <a:defRPr sz="600"/>
            </a:lvl3pPr>
            <a:lvl4pPr marL="861036" indent="0">
              <a:buNone/>
              <a:defRPr sz="500"/>
            </a:lvl4pPr>
            <a:lvl5pPr marL="1148047" indent="0">
              <a:buNone/>
              <a:defRPr sz="500"/>
            </a:lvl5pPr>
            <a:lvl6pPr marL="1435059" indent="0">
              <a:buNone/>
              <a:defRPr sz="500"/>
            </a:lvl6pPr>
            <a:lvl7pPr marL="1722071" indent="0">
              <a:buNone/>
              <a:defRPr sz="500"/>
            </a:lvl7pPr>
            <a:lvl8pPr marL="2009083" indent="0">
              <a:buNone/>
              <a:defRPr sz="500"/>
            </a:lvl8pPr>
            <a:lvl9pPr marL="2296095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16A90-9B9E-4E31-99B9-40499FEA0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A13CE-65D7-49B7-AF5E-83FD790A0B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7D344-593B-49D0-9E4B-80FB20F17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BCEA1-4C7A-4596-9237-475C29FB459E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4352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674" y="21186592"/>
            <a:ext cx="12837950" cy="2502256"/>
          </a:xfrm>
        </p:spPr>
        <p:txBody>
          <a:bodyPr anchor="b"/>
          <a:lstStyle>
            <a:lvl1pPr algn="r">
              <a:defRPr sz="13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674" y="2704938"/>
            <a:ext cx="12837950" cy="18160116"/>
          </a:xfrm>
        </p:spPr>
        <p:txBody>
          <a:bodyPr/>
          <a:lstStyle>
            <a:lvl1pPr marL="0" indent="0">
              <a:buNone/>
              <a:defRPr sz="2000"/>
            </a:lvl1pPr>
            <a:lvl2pPr marL="287012" indent="0">
              <a:buNone/>
              <a:defRPr sz="1800"/>
            </a:lvl2pPr>
            <a:lvl3pPr marL="574024" indent="0">
              <a:buNone/>
              <a:defRPr sz="1500"/>
            </a:lvl3pPr>
            <a:lvl4pPr marL="861036" indent="0">
              <a:buNone/>
              <a:defRPr sz="1300"/>
            </a:lvl4pPr>
            <a:lvl5pPr marL="1148047" indent="0">
              <a:buNone/>
              <a:defRPr sz="1300"/>
            </a:lvl5pPr>
            <a:lvl6pPr marL="1435059" indent="0">
              <a:buNone/>
              <a:defRPr sz="1300"/>
            </a:lvl6pPr>
            <a:lvl7pPr marL="1722071" indent="0">
              <a:buNone/>
              <a:defRPr sz="1300"/>
            </a:lvl7pPr>
            <a:lvl8pPr marL="2009083" indent="0">
              <a:buNone/>
              <a:defRPr sz="1300"/>
            </a:lvl8pPr>
            <a:lvl9pPr marL="2296095" indent="0">
              <a:buNone/>
              <a:defRPr sz="13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674" y="23688848"/>
            <a:ext cx="12837950" cy="3551951"/>
          </a:xfrm>
        </p:spPr>
        <p:txBody>
          <a:bodyPr/>
          <a:lstStyle>
            <a:lvl1pPr marL="0" indent="0">
              <a:buNone/>
              <a:defRPr sz="900"/>
            </a:lvl1pPr>
            <a:lvl2pPr marL="287012" indent="0">
              <a:buNone/>
              <a:defRPr sz="700"/>
            </a:lvl2pPr>
            <a:lvl3pPr marL="574024" indent="0">
              <a:buNone/>
              <a:defRPr sz="600"/>
            </a:lvl3pPr>
            <a:lvl4pPr marL="861036" indent="0">
              <a:buNone/>
              <a:defRPr sz="500"/>
            </a:lvl4pPr>
            <a:lvl5pPr marL="1148047" indent="0">
              <a:buNone/>
              <a:defRPr sz="500"/>
            </a:lvl5pPr>
            <a:lvl6pPr marL="1435059" indent="0">
              <a:buNone/>
              <a:defRPr sz="500"/>
            </a:lvl6pPr>
            <a:lvl7pPr marL="1722071" indent="0">
              <a:buNone/>
              <a:defRPr sz="500"/>
            </a:lvl7pPr>
            <a:lvl8pPr marL="2009083" indent="0">
              <a:buNone/>
              <a:defRPr sz="500"/>
            </a:lvl8pPr>
            <a:lvl9pPr marL="2296095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AE5CA-3AA1-4D15-A118-B796730FE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6DFD6-1990-48DF-9FF9-D0805D9E64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D6090-74D8-48EE-B40B-71A0083EB7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09997-D7E2-4724-9CD4-DB4F56C8A568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9328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3B3CDE-2ECB-43AF-B60A-04F88F632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04963" y="2689225"/>
            <a:ext cx="1818640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5500" tIns="137750" rIns="275500" bIns="137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8C9C6A-26B2-4617-B5B0-3EB7AFAD3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4963" y="8742363"/>
            <a:ext cx="18186400" cy="1816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0E87AB-3B46-4510-8584-5C9AB9E271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4963" y="27578050"/>
            <a:ext cx="44577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>
            <a:lvl1pPr>
              <a:defRPr sz="4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E68ABC-00D0-4A2E-BCAE-6FDEA1DC9D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2025" y="27578050"/>
            <a:ext cx="677227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>
            <a:lvl1pPr algn="ctr">
              <a:defRPr sz="4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6E453D-5192-4DD6-BCDA-1364C0DAEA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33663" y="27578050"/>
            <a:ext cx="44577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>
            <a:lvl1pPr algn="r">
              <a:defRPr sz="4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C42BA-AD15-4D37-B1A5-11B74A3E898A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8E868CCA-62AB-417E-B6DD-1DDE2599EC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1396325" cy="30267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7402" tIns="28701" rIns="57402" bIns="28701" anchor="ctr"/>
          <a:lstStyle>
            <a:lvl1pPr>
              <a:defRPr sz="17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endParaRPr lang="fa-I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2pPr>
      <a:lvl3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3pPr>
      <a:lvl4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4pPr>
      <a:lvl5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5pPr>
      <a:lvl6pPr marL="287012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6pPr>
      <a:lvl7pPr marL="574024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7pPr>
      <a:lvl8pPr marL="861036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8pPr>
      <a:lvl9pPr marL="1148047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9pPr>
    </p:titleStyle>
    <p:bodyStyle>
      <a:lvl1pPr marL="1031875" indent="-1031875" algn="l" defTabSz="2754313" rtl="0" eaLnBrk="0" fontAlgn="base" hangingPunct="0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  <a:ea typeface="+mn-ea"/>
          <a:cs typeface="+mn-cs"/>
        </a:defRPr>
      </a:lvl1pPr>
      <a:lvl2pPr marL="2236788" indent="-858838" algn="l" defTabSz="2754313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2pPr>
      <a:lvl3pPr marL="3443288" indent="-687388" algn="l" defTabSz="2754313" rtl="0" eaLnBrk="0" fontAlgn="base" hangingPunct="0">
        <a:spcBef>
          <a:spcPct val="20000"/>
        </a:spcBef>
        <a:spcAft>
          <a:spcPct val="0"/>
        </a:spcAft>
        <a:buChar char="•"/>
        <a:defRPr sz="7300">
          <a:solidFill>
            <a:schemeClr val="tx1"/>
          </a:solidFill>
          <a:latin typeface="+mn-lt"/>
        </a:defRPr>
      </a:lvl3pPr>
      <a:lvl4pPr marL="4819650" indent="-687388" algn="l" defTabSz="2754313" rtl="0" eaLnBrk="0" fontAlgn="base" hangingPunct="0">
        <a:spcBef>
          <a:spcPct val="2000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</a:defRPr>
      </a:lvl4pPr>
      <a:lvl5pPr marL="6196013" indent="-687388" algn="l" defTabSz="2754313" rtl="0" eaLnBrk="0" fontAlgn="base" hangingPunct="0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5pPr>
      <a:lvl6pPr marL="6484675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6pPr>
      <a:lvl7pPr marL="6771687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7pPr>
      <a:lvl8pPr marL="7058698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8pPr>
      <a:lvl9pPr marL="7345710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87012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4024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61036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8047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35059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22071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09083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96095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03">
            <a:extLst>
              <a:ext uri="{FF2B5EF4-FFF2-40B4-BE49-F238E27FC236}">
                <a16:creationId xmlns:a16="http://schemas.microsoft.com/office/drawing/2014/main" id="{F64EF5DD-A657-404F-94A5-1531B8DA5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4846637"/>
            <a:ext cx="14630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1124" tIns="251124" rIns="251124" bIns="251124"/>
          <a:lstStyle>
            <a:lvl1pPr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Author, Second Author, Third Author, ….</a:t>
            </a:r>
            <a:endParaRPr lang="fa-IR" alt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spcBef>
                <a:spcPct val="2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alt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Rectangle 106">
            <a:extLst>
              <a:ext uri="{FF2B5EF4-FFF2-40B4-BE49-F238E27FC236}">
                <a16:creationId xmlns:a16="http://schemas.microsoft.com/office/drawing/2014/main" id="{44B56F86-54D1-4D66-97F6-7D336445D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2" y="7375524"/>
            <a:ext cx="9598025" cy="544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Abstract-</a:t>
            </a:r>
            <a:endParaRPr lang="fa-IR" altLang="en-US" sz="3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Rectangle 107">
            <a:extLst>
              <a:ext uri="{FF2B5EF4-FFF2-40B4-BE49-F238E27FC236}">
                <a16:creationId xmlns:a16="http://schemas.microsoft.com/office/drawing/2014/main" id="{A1F47366-862C-4F38-B3AB-AB9BB84BB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9936" y="18621375"/>
            <a:ext cx="9674226" cy="7037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and Conclusion</a:t>
            </a:r>
          </a:p>
        </p:txBody>
      </p:sp>
      <p:sp>
        <p:nvSpPr>
          <p:cNvPr id="14342" name="Rectangle 108">
            <a:extLst>
              <a:ext uri="{FF2B5EF4-FFF2-40B4-BE49-F238E27FC236}">
                <a16:creationId xmlns:a16="http://schemas.microsoft.com/office/drawing/2014/main" id="{20F01A30-F054-4F96-A22E-E0A4E0C36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9936" y="7375525"/>
            <a:ext cx="9674225" cy="10882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fa-IR" altLang="en-US" sz="3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Rectangle 109">
            <a:extLst>
              <a:ext uri="{FF2B5EF4-FFF2-40B4-BE49-F238E27FC236}">
                <a16:creationId xmlns:a16="http://schemas.microsoft.com/office/drawing/2014/main" id="{8D7D2774-6893-4595-9088-93FE0899A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1629687"/>
            <a:ext cx="9574212" cy="8058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219169" tIns="219169" rIns="219169" bIns="219169"/>
          <a:lstStyle>
            <a:lvl1pPr marL="231775" indent="-231775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</a:t>
            </a:r>
          </a:p>
        </p:txBody>
      </p:sp>
      <p:sp>
        <p:nvSpPr>
          <p:cNvPr id="14344" name="Rectangle 111">
            <a:extLst>
              <a:ext uri="{FF2B5EF4-FFF2-40B4-BE49-F238E27FC236}">
                <a16:creationId xmlns:a16="http://schemas.microsoft.com/office/drawing/2014/main" id="{87CF04AF-804F-4C8A-9B6A-7061B1F22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9936" y="26106438"/>
            <a:ext cx="9674226" cy="3581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13322" name="Text Box 126">
            <a:extLst>
              <a:ext uri="{FF2B5EF4-FFF2-40B4-BE49-F238E27FC236}">
                <a16:creationId xmlns:a16="http://schemas.microsoft.com/office/drawing/2014/main" id="{8AEBDBBD-7932-4A7F-93D6-1CB2D78FB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2" y="3440410"/>
            <a:ext cx="14630400" cy="98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402" tIns="28701" rIns="57402" bIns="28701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>
              <a:defRPr sz="17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60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14346" name="Rectangle 106">
            <a:extLst>
              <a:ext uri="{FF2B5EF4-FFF2-40B4-BE49-F238E27FC236}">
                <a16:creationId xmlns:a16="http://schemas.microsoft.com/office/drawing/2014/main" id="{59CE7395-3133-4090-8880-2E28FE7C9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2" y="13017243"/>
            <a:ext cx="9590088" cy="14684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Keywords:</a:t>
            </a:r>
            <a:endParaRPr lang="fa-IR" altLang="en-US" sz="3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spcBef>
                <a:spcPct val="50000"/>
              </a:spcBef>
            </a:pPr>
            <a:endParaRPr lang="fa-IR" altLang="en-US" sz="2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spcBef>
                <a:spcPct val="50000"/>
              </a:spcBef>
            </a:pPr>
            <a:endParaRPr lang="fa-IR" altLang="en-US" sz="2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spcBef>
                <a:spcPct val="50000"/>
              </a:spcBef>
            </a:pPr>
            <a:endParaRPr lang="fa-IR" altLang="en-US" sz="2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24" name="Picture 18">
            <a:extLst>
              <a:ext uri="{FF2B5EF4-FFF2-40B4-BE49-F238E27FC236}">
                <a16:creationId xmlns:a16="http://schemas.microsoft.com/office/drawing/2014/main" id="{8E08289D-CCDA-4704-AC62-63E34C4D05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1"/>
          <a:stretch/>
        </p:blipFill>
        <p:spPr bwMode="auto">
          <a:xfrm>
            <a:off x="608493" y="754683"/>
            <a:ext cx="2512141" cy="2461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6" name="TextBox 3">
            <a:extLst>
              <a:ext uri="{FF2B5EF4-FFF2-40B4-BE49-F238E27FC236}">
                <a16:creationId xmlns:a16="http://schemas.microsoft.com/office/drawing/2014/main" id="{35F6EBA4-D829-4188-BFB7-39D7BF5C1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634" y="1112837"/>
            <a:ext cx="15155056" cy="165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03" tIns="41002" rIns="82003" bIns="41002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en-US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sz="40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Computer Conference-Computer Society of Iran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en-US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Tehran, Iran University of Science and Technology, January 1-2, 2020</a:t>
            </a:r>
            <a:endParaRPr lang="en-US" alt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9" name="Rectangle 109">
            <a:extLst>
              <a:ext uri="{FF2B5EF4-FFF2-40B4-BE49-F238E27FC236}">
                <a16:creationId xmlns:a16="http://schemas.microsoft.com/office/drawing/2014/main" id="{DE6CAC3A-E6ED-4CE7-B90C-1B0D31171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899" y="14676437"/>
            <a:ext cx="9590088" cy="6705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219169" tIns="219169" rIns="219169" bIns="219169"/>
          <a:lstStyle>
            <a:lvl1pPr marL="231775" indent="-231775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pic>
        <p:nvPicPr>
          <p:cNvPr id="14354" name="Picture 18" descr="Image result for iust logo">
            <a:extLst>
              <a:ext uri="{FF2B5EF4-FFF2-40B4-BE49-F238E27FC236}">
                <a16:creationId xmlns:a16="http://schemas.microsoft.com/office/drawing/2014/main" id="{9B0802DB-F062-4510-816E-FE432FAE9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7232" y="754684"/>
            <a:ext cx="2425530" cy="246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45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Arial</vt:lpstr>
      <vt:lpstr>Calibri</vt:lpstr>
      <vt:lpstr>B Nazanin</vt:lpstr>
      <vt:lpstr>B Mitra</vt:lpstr>
      <vt:lpstr>Blank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 Center</dc:creator>
  <cp:lastModifiedBy>Monazzah</cp:lastModifiedBy>
  <cp:revision>213</cp:revision>
  <cp:lastPrinted>2001-08-01T02:48:55Z</cp:lastPrinted>
  <dcterms:created xsi:type="dcterms:W3CDTF">2001-07-30T02:35:00Z</dcterms:created>
  <dcterms:modified xsi:type="dcterms:W3CDTF">2019-12-11T11:27:05Z</dcterms:modified>
</cp:coreProperties>
</file>